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84" y="19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1FC21-196B-4638-881C-9AF14BB0F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E3F6B2-4BFA-4A48-A414-EB5619031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5DA56-3E1A-401D-A186-C28EBBF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5A109-179C-43B8-A5B3-E2C8F1709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4042C-5DF2-45A7-91DA-EDA07738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5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3321-2EB8-4D62-8EBD-8C8F6762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E44BA-7193-4B46-AB1A-5C52F9795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18D15-B6C7-42BA-9764-B7601441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04C7B-4B63-4807-82A7-E32D9066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0ABEE-D94B-4E1B-878F-9854E84E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8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3A4FDB-9268-4CC0-B647-03806C35B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88B29C-8CA3-4881-8681-1E88624C9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961F9-A7E5-4BB3-A6C1-3770C554F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ABD7D-3878-43CB-9AD5-EAC4EFCC9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CD9AB-AF11-442E-95C5-55896A59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8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F87B8-2FDD-485D-B7A7-095582F2B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CA57E-84DC-440E-8282-A261C2DCB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F5CA7-CE09-4EEE-97AE-272FA33E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23363-8CCF-4B70-82CA-3D712BE41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01968-0509-4B93-B746-1958608C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4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6A3AA-D60D-4146-92A0-9A0AFF00D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6D357-3540-4FF4-B3A6-E66851620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5C8C3-56DE-4702-93C7-1076E923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8922-FC87-45C3-A59F-642BB1B6F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83C28-A3A4-419E-B969-15F324D1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1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5888B-9032-4860-A492-7B160B607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F8209-4D59-466B-9669-E9B7C14C2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74EB0-9190-4CD5-97DC-8BDD77CB2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7C1790-B98C-4F65-A240-1EBB6CF53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7F10F-EA82-447A-A51C-54F6E5B89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EA37A-0E06-4051-A4C6-2D9182F8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1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145-CA66-4A14-BD10-C92ECED4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43F1F-D0C7-447C-A32D-5A1CA3007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E5AC0-2A57-4440-B773-843C87C08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AB0409-61D8-485E-AB3F-0A84BB81A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0B1B0A-E965-4E0A-8CA5-A6B1B511D0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4CB0FA-6B95-49D6-B6B1-F3D82E6BE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72958C-8949-4FD5-9601-9C362E2D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C13F6-1948-4213-84E4-02D8D725C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8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9663E-D8F3-4AFE-9938-AE0523B1D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AECFC0-4E6D-4BB2-9A27-2F174CC5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E0DB0-7CE0-477D-836E-599ECD3D2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CEEC93-1029-4BDB-BE73-57B063B8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1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BDD8E-CEA8-419C-ACCD-8C868B41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63D36B-5DAD-4FF2-B722-C82195F1A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4848C-0F52-4706-84F6-E7C87B300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1AAB-1F99-4914-BAA2-6B05B4BB3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B50C3-8D4F-4FD4-BF8C-C09A99070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24729-B484-4BB0-A6C1-511ECA83F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CB762-79D7-4B78-8D06-9BED699B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AEF05-CCB6-4BC3-82C8-4F9231CC8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4882B-CCBE-4438-95A4-BA2F71ABD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0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F65F5-761A-4CC0-B9A4-7ECC02ED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5EB61-4F1C-4B66-8D3D-271ACD0C6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618A6-7AFB-42E8-96A8-E094CAD0D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0088E-108C-40E7-9F95-4ED27FFAB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A2F87-199E-41CB-96BD-D9C2E7E7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6513C-C6E0-4396-A0D4-B61E31272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5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E11AAA-89C2-426A-92AE-95FED6656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64953-1BB9-478A-845E-F1625B495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99E6D-F287-4BD2-91E8-18A85CF2F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3273A-5FC5-450D-9E71-0B3DB7AB488C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7C5FD-C6CC-41A5-8BB0-9B1F4DC9E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BEBAE-6BEE-4E55-A512-99AEE58B6C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33359-38A5-41D2-9FE5-0479A180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hình nền powerpoint chuyên nghiệp">
            <a:extLst>
              <a:ext uri="{FF2B5EF4-FFF2-40B4-BE49-F238E27FC236}">
                <a16:creationId xmlns:a16="http://schemas.microsoft.com/office/drawing/2014/main" id="{6273C1A8-6559-403E-93CD-73C1261DC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BF521A5-6FCA-471B-AAE8-D14E43E3723A}"/>
              </a:ext>
            </a:extLst>
          </p:cNvPr>
          <p:cNvSpPr/>
          <p:nvPr/>
        </p:nvSpPr>
        <p:spPr>
          <a:xfrm>
            <a:off x="3364555" y="1244552"/>
            <a:ext cx="3236528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500" b="1" cap="none" spc="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j-lt"/>
              </a:rPr>
              <a:t>Tiết 111, 112</a:t>
            </a:r>
            <a:endParaRPr lang="en-US" sz="4500" b="1" cap="none" spc="0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0BFB4D-D4BB-4117-AF3A-FC5C0C64B875}"/>
              </a:ext>
            </a:extLst>
          </p:cNvPr>
          <p:cNvSpPr/>
          <p:nvPr/>
        </p:nvSpPr>
        <p:spPr>
          <a:xfrm>
            <a:off x="2266122" y="2310048"/>
            <a:ext cx="7659756" cy="1927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4200" b="1" cap="none" spc="0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j-lt"/>
              </a:rPr>
              <a:t>LIÊN KẾT CÂU, LIÊN KẾT ĐOẠN VĂN TRONG VĂN BẢN</a:t>
            </a:r>
            <a:endParaRPr lang="en-US" sz="4200" b="1" cap="none" spc="0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471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ình nền powerpoint cực đẹp">
            <a:extLst>
              <a:ext uri="{FF2B5EF4-FFF2-40B4-BE49-F238E27FC236}">
                <a16:creationId xmlns:a16="http://schemas.microsoft.com/office/drawing/2014/main" id="{2BFC5B9D-7A77-421C-9F0E-497E527FD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A5FC4F-EE8B-4252-97AC-0FD4239815F3}"/>
              </a:ext>
            </a:extLst>
          </p:cNvPr>
          <p:cNvSpPr txBox="1"/>
          <p:nvPr/>
        </p:nvSpPr>
        <p:spPr>
          <a:xfrm>
            <a:off x="4362138" y="359764"/>
            <a:ext cx="4991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ỚNG DẪN VỀ NHÀ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06613D-F5F4-45E9-9A03-4988FBD8A29F}"/>
              </a:ext>
            </a:extLst>
          </p:cNvPr>
          <p:cNvSpPr txBox="1"/>
          <p:nvPr/>
        </p:nvSpPr>
        <p:spPr>
          <a:xfrm>
            <a:off x="104931" y="1242748"/>
            <a:ext cx="11032761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– 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đọc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113,114)</a:t>
            </a:r>
          </a:p>
        </p:txBody>
      </p:sp>
    </p:spTree>
    <p:extLst>
      <p:ext uri="{BB962C8B-B14F-4D97-AF65-F5344CB8AC3E}">
        <p14:creationId xmlns:p14="http://schemas.microsoft.com/office/powerpoint/2010/main" val="263145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powerpoint cực đẹp">
            <a:extLst>
              <a:ext uri="{FF2B5EF4-FFF2-40B4-BE49-F238E27FC236}">
                <a16:creationId xmlns:a16="http://schemas.microsoft.com/office/drawing/2014/main" id="{CEC838CC-DB95-486B-B17C-CCD35C47F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D7F153-336F-4FD6-853E-130F6221DD2E}"/>
              </a:ext>
            </a:extLst>
          </p:cNvPr>
          <p:cNvSpPr txBox="1"/>
          <p:nvPr/>
        </p:nvSpPr>
        <p:spPr>
          <a:xfrm>
            <a:off x="284921" y="1025278"/>
            <a:ext cx="11622157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(1).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(2).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054DEC-2CF0-405A-A43C-C0C5B06CF0C1}"/>
              </a:ext>
            </a:extLst>
          </p:cNvPr>
          <p:cNvSpPr txBox="1"/>
          <p:nvPr/>
        </p:nvSpPr>
        <p:spPr>
          <a:xfrm>
            <a:off x="172279" y="5180173"/>
            <a:ext cx="9793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F3B7D4-0AD0-4ABA-894B-EC502E0D2F8C}"/>
              </a:ext>
            </a:extLst>
          </p:cNvPr>
          <p:cNvSpPr txBox="1"/>
          <p:nvPr/>
        </p:nvSpPr>
        <p:spPr>
          <a:xfrm>
            <a:off x="172278" y="5832722"/>
            <a:ext cx="9793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4F135A-BFCF-41C3-9516-DCA423B003CB}"/>
              </a:ext>
            </a:extLst>
          </p:cNvPr>
          <p:cNvSpPr txBox="1"/>
          <p:nvPr/>
        </p:nvSpPr>
        <p:spPr>
          <a:xfrm>
            <a:off x="172278" y="0"/>
            <a:ext cx="4717774" cy="11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EA932C-A02C-4B49-8F5E-4E43DEDDDD7E}"/>
              </a:ext>
            </a:extLst>
          </p:cNvPr>
          <p:cNvSpPr txBox="1"/>
          <p:nvPr/>
        </p:nvSpPr>
        <p:spPr>
          <a:xfrm>
            <a:off x="351182" y="4089522"/>
            <a:ext cx="4717774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5391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cực đẹp">
            <a:hlinkClick r:id="rId2" action="ppaction://hlinksldjump"/>
            <a:extLst>
              <a:ext uri="{FF2B5EF4-FFF2-40B4-BE49-F238E27FC236}">
                <a16:creationId xmlns:a16="http://schemas.microsoft.com/office/drawing/2014/main" id="{E7B5B9E2-09B7-4BEA-9F7B-58C7F3026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7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FFD65A5-55F0-4B37-ACA1-6F4A4C394865}"/>
              </a:ext>
            </a:extLst>
          </p:cNvPr>
          <p:cNvSpPr txBox="1"/>
          <p:nvPr/>
        </p:nvSpPr>
        <p:spPr>
          <a:xfrm>
            <a:off x="145772" y="239517"/>
            <a:ext cx="7580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41D958-E22E-44C5-98C2-5880C97F04FA}"/>
              </a:ext>
            </a:extLst>
          </p:cNvPr>
          <p:cNvSpPr txBox="1"/>
          <p:nvPr/>
        </p:nvSpPr>
        <p:spPr>
          <a:xfrm>
            <a:off x="145771" y="1268285"/>
            <a:ext cx="8335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A3272F-F6D2-4644-8DD7-73F751716E83}"/>
              </a:ext>
            </a:extLst>
          </p:cNvPr>
          <p:cNvSpPr txBox="1"/>
          <p:nvPr/>
        </p:nvSpPr>
        <p:spPr>
          <a:xfrm>
            <a:off x="145771" y="2338769"/>
            <a:ext cx="7580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49E7D38-979E-488A-A675-0348ACE94DC5}"/>
              </a:ext>
            </a:extLst>
          </p:cNvPr>
          <p:cNvSpPr/>
          <p:nvPr/>
        </p:nvSpPr>
        <p:spPr>
          <a:xfrm>
            <a:off x="3485322" y="762737"/>
            <a:ext cx="132521" cy="4167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2FCEF3FD-D619-4D7A-9FBD-DE0097A85D2F}"/>
              </a:ext>
            </a:extLst>
          </p:cNvPr>
          <p:cNvSpPr/>
          <p:nvPr/>
        </p:nvSpPr>
        <p:spPr>
          <a:xfrm>
            <a:off x="3425686" y="1856784"/>
            <a:ext cx="132521" cy="4167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3D06517C-7785-4068-978B-54B308988514}"/>
              </a:ext>
            </a:extLst>
          </p:cNvPr>
          <p:cNvSpPr/>
          <p:nvPr/>
        </p:nvSpPr>
        <p:spPr>
          <a:xfrm>
            <a:off x="7103165" y="425790"/>
            <a:ext cx="238539" cy="219814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9080A70-2489-4C6E-8282-D8893BB9728A}"/>
              </a:ext>
            </a:extLst>
          </p:cNvPr>
          <p:cNvSpPr/>
          <p:nvPr/>
        </p:nvSpPr>
        <p:spPr>
          <a:xfrm>
            <a:off x="7716077" y="1201379"/>
            <a:ext cx="755376" cy="212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354527-A181-4C72-AD66-CBBD98031904}"/>
              </a:ext>
            </a:extLst>
          </p:cNvPr>
          <p:cNvSpPr txBox="1"/>
          <p:nvPr/>
        </p:nvSpPr>
        <p:spPr>
          <a:xfrm>
            <a:off x="8632132" y="549247"/>
            <a:ext cx="3564837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logic, h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C801DA6D-C84D-4C8D-A766-D88F056D71F7}"/>
              </a:ext>
            </a:extLst>
          </p:cNvPr>
          <p:cNvSpPr/>
          <p:nvPr/>
        </p:nvSpPr>
        <p:spPr>
          <a:xfrm>
            <a:off x="9912624" y="1891185"/>
            <a:ext cx="238539" cy="588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9B3830-C58E-4C31-BF04-A2402E4A53C5}"/>
              </a:ext>
            </a:extLst>
          </p:cNvPr>
          <p:cNvSpPr txBox="1"/>
          <p:nvPr/>
        </p:nvSpPr>
        <p:spPr>
          <a:xfrm>
            <a:off x="8632132" y="2545788"/>
            <a:ext cx="3006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732D85-B63B-4345-B35B-5B046C7D6C4F}"/>
              </a:ext>
            </a:extLst>
          </p:cNvPr>
          <p:cNvSpPr txBox="1"/>
          <p:nvPr/>
        </p:nvSpPr>
        <p:spPr>
          <a:xfrm>
            <a:off x="301878" y="3021872"/>
            <a:ext cx="11622157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Anh,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FDD9D2-591E-4E55-8892-11C887272487}"/>
              </a:ext>
            </a:extLst>
          </p:cNvPr>
          <p:cNvSpPr txBox="1"/>
          <p:nvPr/>
        </p:nvSpPr>
        <p:spPr>
          <a:xfrm>
            <a:off x="145771" y="4221997"/>
            <a:ext cx="10328265" cy="260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- Quan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D8454B90-11AC-4696-B068-849F400AF846}"/>
              </a:ext>
            </a:extLst>
          </p:cNvPr>
          <p:cNvSpPr/>
          <p:nvPr/>
        </p:nvSpPr>
        <p:spPr>
          <a:xfrm>
            <a:off x="9780403" y="4554572"/>
            <a:ext cx="238539" cy="219814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1A097D39-2641-4B51-9408-A6E42EB4E53C}"/>
              </a:ext>
            </a:extLst>
          </p:cNvPr>
          <p:cNvSpPr/>
          <p:nvPr/>
        </p:nvSpPr>
        <p:spPr>
          <a:xfrm>
            <a:off x="10225829" y="5541633"/>
            <a:ext cx="755376" cy="212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582A62-9DC3-4A44-A22F-F1A64220EFD5}"/>
              </a:ext>
            </a:extLst>
          </p:cNvPr>
          <p:cNvSpPr txBox="1"/>
          <p:nvPr/>
        </p:nvSpPr>
        <p:spPr>
          <a:xfrm>
            <a:off x="10993765" y="4329409"/>
            <a:ext cx="1181278" cy="260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02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/>
      <p:bldP spid="16" grpId="0"/>
      <p:bldP spid="7" grpId="0"/>
      <p:bldP spid="17" grpId="0" animBg="1"/>
      <p:bldP spid="19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ình nền powerpoint cực đẹp">
            <a:extLst>
              <a:ext uri="{FF2B5EF4-FFF2-40B4-BE49-F238E27FC236}">
                <a16:creationId xmlns:a16="http://schemas.microsoft.com/office/drawing/2014/main" id="{70BC0EBE-1EE6-45F4-B44F-BF8C83AE5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F73985A-416E-47AD-8378-C71E6C2A38F0}"/>
              </a:ext>
            </a:extLst>
          </p:cNvPr>
          <p:cNvSpPr/>
          <p:nvPr/>
        </p:nvSpPr>
        <p:spPr>
          <a:xfrm>
            <a:off x="132522" y="225166"/>
            <a:ext cx="11767930" cy="1051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Chủ đề: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Khẳng định năng lực trí tuệ con người Việt Nam, những hạn chế cần khắc phục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20FBDF-9C79-46DC-8E64-91C36268BCE1}"/>
              </a:ext>
            </a:extLst>
          </p:cNvPr>
          <p:cNvSpPr/>
          <p:nvPr/>
        </p:nvSpPr>
        <p:spPr>
          <a:xfrm>
            <a:off x="132522" y="1502287"/>
            <a:ext cx="8941871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Nội dung các câu  trong đoạn văn đều tập trung vào chủ đề.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6A2314-7322-4A9A-9DBC-510EF21ED173}"/>
              </a:ext>
            </a:extLst>
          </p:cNvPr>
          <p:cNvSpPr/>
          <p:nvPr/>
        </p:nvSpPr>
        <p:spPr>
          <a:xfrm>
            <a:off x="-92765" y="2283887"/>
            <a:ext cx="4948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.VnTime" panose="020B72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rình t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ự sắp xếp các ý hợp lý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3DC7A5-9123-4C8F-8184-C17572C38E93}"/>
              </a:ext>
            </a:extLst>
          </p:cNvPr>
          <p:cNvSpPr/>
          <p:nvPr/>
        </p:nvSpPr>
        <p:spPr>
          <a:xfrm>
            <a:off x="51859" y="2879315"/>
            <a:ext cx="4928785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tuệ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0C5FDB-16E6-4611-9267-D9835311AEFC}"/>
              </a:ext>
            </a:extLst>
          </p:cNvPr>
          <p:cNvSpPr/>
          <p:nvPr/>
        </p:nvSpPr>
        <p:spPr>
          <a:xfrm>
            <a:off x="10983" y="3561008"/>
            <a:ext cx="3469219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4B2121-4C48-438E-A461-79FA1D1DB868}"/>
              </a:ext>
            </a:extLst>
          </p:cNvPr>
          <p:cNvSpPr/>
          <p:nvPr/>
        </p:nvSpPr>
        <p:spPr>
          <a:xfrm>
            <a:off x="-213184" y="4240015"/>
            <a:ext cx="9927028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+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35C771-5AFA-4C65-B5AB-B2BFC1B5929A}"/>
              </a:ext>
            </a:extLst>
          </p:cNvPr>
          <p:cNvSpPr/>
          <p:nvPr/>
        </p:nvSpPr>
        <p:spPr>
          <a:xfrm>
            <a:off x="-29639" y="5042394"/>
            <a:ext cx="25458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.VnTime" panose="020B72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991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ình nền powerpoint cực đẹp">
            <a:extLst>
              <a:ext uri="{FF2B5EF4-FFF2-40B4-BE49-F238E27FC236}">
                <a16:creationId xmlns:a16="http://schemas.microsoft.com/office/drawing/2014/main" id="{2BFC5B9D-7A77-421C-9F0E-497E527FD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35C771-5AFA-4C65-B5AB-B2BFC1B5929A}"/>
              </a:ext>
            </a:extLst>
          </p:cNvPr>
          <p:cNvSpPr/>
          <p:nvPr/>
        </p:nvSpPr>
        <p:spPr>
          <a:xfrm>
            <a:off x="0" y="878821"/>
            <a:ext cx="25458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.VnTime" panose="020B72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3E3E31-5A1B-4085-AAC0-67C5B7EB249D}"/>
              </a:ext>
            </a:extLst>
          </p:cNvPr>
          <p:cNvSpPr/>
          <p:nvPr/>
        </p:nvSpPr>
        <p:spPr>
          <a:xfrm>
            <a:off x="80304" y="1528473"/>
            <a:ext cx="7024680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(1):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5581B43-4E8D-4092-B94D-F46D1E7C080E}"/>
              </a:ext>
            </a:extLst>
          </p:cNvPr>
          <p:cNvSpPr/>
          <p:nvPr/>
        </p:nvSpPr>
        <p:spPr>
          <a:xfrm>
            <a:off x="80304" y="2348616"/>
            <a:ext cx="4012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(3), (2):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nối</a:t>
            </a:r>
            <a:endParaRPr lang="en-US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134EDE-2E01-4E9D-8405-2BD0DA873E96}"/>
              </a:ext>
            </a:extLst>
          </p:cNvPr>
          <p:cNvSpPr/>
          <p:nvPr/>
        </p:nvSpPr>
        <p:spPr>
          <a:xfrm>
            <a:off x="0" y="3135545"/>
            <a:ext cx="3991798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( 4), (5):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lặp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5F2CFA-7BFE-4A35-901E-CE6703454B87}"/>
              </a:ext>
            </a:extLst>
          </p:cNvPr>
          <p:cNvSpPr/>
          <p:nvPr/>
        </p:nvSpPr>
        <p:spPr>
          <a:xfrm>
            <a:off x="80304" y="3974483"/>
            <a:ext cx="4206601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hổng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(4), (5):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lặp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0325EF-911A-48CA-AC5F-210A49429509}"/>
              </a:ext>
            </a:extLst>
          </p:cNvPr>
          <p:cNvSpPr/>
          <p:nvPr/>
        </p:nvSpPr>
        <p:spPr>
          <a:xfrm>
            <a:off x="80304" y="4742617"/>
            <a:ext cx="4817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(50, (1):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lặp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A3C597-95D8-498F-90ED-DC1798A5CEB6}"/>
              </a:ext>
            </a:extLst>
          </p:cNvPr>
          <p:cNvSpPr txBox="1"/>
          <p:nvPr/>
        </p:nvSpPr>
        <p:spPr>
          <a:xfrm>
            <a:off x="145774" y="0"/>
            <a:ext cx="4081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T44</a:t>
            </a:r>
          </a:p>
        </p:txBody>
      </p:sp>
    </p:spTree>
    <p:extLst>
      <p:ext uri="{BB962C8B-B14F-4D97-AF65-F5344CB8AC3E}">
        <p14:creationId xmlns:p14="http://schemas.microsoft.com/office/powerpoint/2010/main" val="352349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5819DA9-5F22-467B-B673-512469AC965A}"/>
              </a:ext>
            </a:extLst>
          </p:cNvPr>
          <p:cNvSpPr/>
          <p:nvPr/>
        </p:nvSpPr>
        <p:spPr>
          <a:xfrm>
            <a:off x="1934817" y="145774"/>
            <a:ext cx="7209183" cy="78187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LIÊN KẾT CÂU, LIÊN KẾT ĐOẠN VĂN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29469-A2EE-488E-83BD-855C9F27DD5F}"/>
              </a:ext>
            </a:extLst>
          </p:cNvPr>
          <p:cNvCxnSpPr>
            <a:stCxn id="2" idx="2"/>
          </p:cNvCxnSpPr>
          <p:nvPr/>
        </p:nvCxnSpPr>
        <p:spPr>
          <a:xfrm flipH="1">
            <a:off x="1616765" y="927652"/>
            <a:ext cx="3922644" cy="9939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B156D2-2D21-418E-A074-C4CBD626247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5539409" y="927652"/>
            <a:ext cx="3604591" cy="10469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7E5C566-3DC1-422D-85DF-12992AAA19EC}"/>
              </a:ext>
            </a:extLst>
          </p:cNvPr>
          <p:cNvSpPr/>
          <p:nvPr/>
        </p:nvSpPr>
        <p:spPr>
          <a:xfrm>
            <a:off x="119270" y="1961321"/>
            <a:ext cx="4545496" cy="99391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D2615CC-EBCD-4E7A-B668-F74EC208AC5F}"/>
              </a:ext>
            </a:extLst>
          </p:cNvPr>
          <p:cNvSpPr/>
          <p:nvPr/>
        </p:nvSpPr>
        <p:spPr>
          <a:xfrm>
            <a:off x="6964017" y="1974573"/>
            <a:ext cx="4545496" cy="99391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5E13DE7-CBD1-41AA-B4A3-2C15443E0E23}"/>
              </a:ext>
            </a:extLst>
          </p:cNvPr>
          <p:cNvCxnSpPr>
            <a:stCxn id="8" idx="2"/>
          </p:cNvCxnSpPr>
          <p:nvPr/>
        </p:nvCxnSpPr>
        <p:spPr>
          <a:xfrm flipH="1">
            <a:off x="682487" y="2955234"/>
            <a:ext cx="1709531" cy="7156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CCCE676-36C1-4DB8-BA76-4AB36CE56C54}"/>
              </a:ext>
            </a:extLst>
          </p:cNvPr>
          <p:cNvCxnSpPr>
            <a:stCxn id="8" idx="2"/>
          </p:cNvCxnSpPr>
          <p:nvPr/>
        </p:nvCxnSpPr>
        <p:spPr>
          <a:xfrm>
            <a:off x="2392018" y="2955234"/>
            <a:ext cx="1318591" cy="7421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725202D-BEF1-43C9-AE0C-8C48038B4802}"/>
              </a:ext>
            </a:extLst>
          </p:cNvPr>
          <p:cNvSpPr/>
          <p:nvPr/>
        </p:nvSpPr>
        <p:spPr>
          <a:xfrm>
            <a:off x="119270" y="3697357"/>
            <a:ext cx="1616765" cy="261067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F7FE183-B5C6-46A3-9825-8ACB6108432B}"/>
              </a:ext>
            </a:extLst>
          </p:cNvPr>
          <p:cNvSpPr/>
          <p:nvPr/>
        </p:nvSpPr>
        <p:spPr>
          <a:xfrm>
            <a:off x="2855840" y="3710609"/>
            <a:ext cx="1504123" cy="262393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03D4D6C-8E0E-480A-B2B8-6A94672ED139}"/>
              </a:ext>
            </a:extLst>
          </p:cNvPr>
          <p:cNvCxnSpPr>
            <a:cxnSpLocks/>
            <a:stCxn id="9" idx="2"/>
            <a:endCxn id="31" idx="0"/>
          </p:cNvCxnSpPr>
          <p:nvPr/>
        </p:nvCxnSpPr>
        <p:spPr>
          <a:xfrm flipH="1">
            <a:off x="8335618" y="2968486"/>
            <a:ext cx="901147" cy="7421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B9DF63C-F478-495D-A3D3-5504A4F02791}"/>
              </a:ext>
            </a:extLst>
          </p:cNvPr>
          <p:cNvCxnSpPr>
            <a:cxnSpLocks/>
            <a:stCxn id="9" idx="2"/>
            <a:endCxn id="28" idx="0"/>
          </p:cNvCxnSpPr>
          <p:nvPr/>
        </p:nvCxnSpPr>
        <p:spPr>
          <a:xfrm flipH="1">
            <a:off x="6473685" y="2968486"/>
            <a:ext cx="2763080" cy="7288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21419CD-3BE4-477F-B221-8C7CEC019C1A}"/>
              </a:ext>
            </a:extLst>
          </p:cNvPr>
          <p:cNvCxnSpPr>
            <a:stCxn id="9" idx="2"/>
          </p:cNvCxnSpPr>
          <p:nvPr/>
        </p:nvCxnSpPr>
        <p:spPr>
          <a:xfrm>
            <a:off x="9236765" y="2968486"/>
            <a:ext cx="967409" cy="7421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4617ADD-E27D-4C2C-943D-E30D2D3F2393}"/>
              </a:ext>
            </a:extLst>
          </p:cNvPr>
          <p:cNvCxnSpPr>
            <a:cxnSpLocks/>
            <a:stCxn id="9" idx="2"/>
            <a:endCxn id="33" idx="0"/>
          </p:cNvCxnSpPr>
          <p:nvPr/>
        </p:nvCxnSpPr>
        <p:spPr>
          <a:xfrm>
            <a:off x="9236765" y="2968486"/>
            <a:ext cx="2163418" cy="7421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5BB86D4-87DE-449B-A7A8-C0BFDA043938}"/>
              </a:ext>
            </a:extLst>
          </p:cNvPr>
          <p:cNvSpPr/>
          <p:nvPr/>
        </p:nvSpPr>
        <p:spPr>
          <a:xfrm>
            <a:off x="5860771" y="3697357"/>
            <a:ext cx="1225828" cy="261067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BF9D361A-D808-4E2A-9FEE-13D768CC1238}"/>
              </a:ext>
            </a:extLst>
          </p:cNvPr>
          <p:cNvSpPr/>
          <p:nvPr/>
        </p:nvSpPr>
        <p:spPr>
          <a:xfrm>
            <a:off x="7434470" y="3710609"/>
            <a:ext cx="1802295" cy="261067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DAE6C70A-C53C-46EF-85E5-4E3CCFDD238C}"/>
              </a:ext>
            </a:extLst>
          </p:cNvPr>
          <p:cNvSpPr/>
          <p:nvPr/>
        </p:nvSpPr>
        <p:spPr>
          <a:xfrm>
            <a:off x="9465364" y="3710609"/>
            <a:ext cx="1225828" cy="261067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CBB11F7-86AD-4BB4-833D-47ADA101642B}"/>
              </a:ext>
            </a:extLst>
          </p:cNvPr>
          <p:cNvSpPr/>
          <p:nvPr/>
        </p:nvSpPr>
        <p:spPr>
          <a:xfrm>
            <a:off x="10787269" y="3710609"/>
            <a:ext cx="1225828" cy="261067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8" grpId="0" animBg="1"/>
      <p:bldP spid="19" grpId="0" animBg="1"/>
      <p:bldP spid="28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C1A3827-EBA9-4CA6-923D-630CE09872B9}"/>
              </a:ext>
            </a:extLst>
          </p:cNvPr>
          <p:cNvSpPr txBox="1"/>
          <p:nvPr/>
        </p:nvSpPr>
        <p:spPr>
          <a:xfrm>
            <a:off x="145774" y="0"/>
            <a:ext cx="4081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T49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4630C9-884C-4B1A-BA72-C93B13B917F6}"/>
              </a:ext>
            </a:extLst>
          </p:cNvPr>
          <p:cNvSpPr/>
          <p:nvPr/>
        </p:nvSpPr>
        <p:spPr>
          <a:xfrm>
            <a:off x="0" y="719795"/>
            <a:ext cx="31534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.VnTime" panose="020B72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C</a:t>
            </a:r>
            <a:r>
              <a:rPr lang="vi-VN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vi-VN" sz="2800" dirty="0">
                <a:latin typeface=".VnTime" panose="020B72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p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DE212C-A9F4-4697-B028-DF5373FFC233}"/>
              </a:ext>
            </a:extLst>
          </p:cNvPr>
          <p:cNvSpPr/>
          <p:nvPr/>
        </p:nvSpPr>
        <p:spPr>
          <a:xfrm>
            <a:off x="145774" y="1277652"/>
            <a:ext cx="8971722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pl-PL" sz="2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 học (1), (2): phép lặp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(LK câu)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Như thế (3) thay thế cho câu (2): phép thế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(LK đoạn văn)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6F2FDA-3C4B-4AC0-8080-1A0E4B67AB83}"/>
              </a:ext>
            </a:extLst>
          </p:cNvPr>
          <p:cNvSpPr/>
          <p:nvPr/>
        </p:nvSpPr>
        <p:spPr>
          <a:xfrm>
            <a:off x="145774" y="2619826"/>
            <a:ext cx="6096000" cy="26001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Phép LK câu, LK ĐV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Văn nghệ (1), (2): phép lặp – LK câu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Sự sống (2), (3): Phép lặp – LK đoạn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Văn nghệ (2), (4): phép lặp – LK đoạn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94F7B1-AB57-45DC-862F-518222FF2C19}"/>
              </a:ext>
            </a:extLst>
          </p:cNvPr>
          <p:cNvSpPr/>
          <p:nvPr/>
        </p:nvSpPr>
        <p:spPr>
          <a:xfrm>
            <a:off x="105427" y="5254662"/>
            <a:ext cx="6096000" cy="15474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Phép LK câu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TG(1), (2), (3): Phép lặp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Con người (1), (2), (3): Phép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ặp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82D65A-19C7-420D-9A53-FA87FBD80408}"/>
              </a:ext>
            </a:extLst>
          </p:cNvPr>
          <p:cNvSpPr/>
          <p:nvPr/>
        </p:nvSpPr>
        <p:spPr>
          <a:xfrm>
            <a:off x="5883966" y="5290274"/>
            <a:ext cx="6096000" cy="153869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Phép Lk câu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yếu đuối – mạnh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Phép trái nghĩa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pl-PL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iền lành – ác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12532ADA-934C-4B9C-B3BC-2070078A32FA}"/>
              </a:ext>
            </a:extLst>
          </p:cNvPr>
          <p:cNvSpPr/>
          <p:nvPr/>
        </p:nvSpPr>
        <p:spPr>
          <a:xfrm>
            <a:off x="8753724" y="5873827"/>
            <a:ext cx="45719" cy="9409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/>
      <p:bldP spid="7" grpId="0"/>
      <p:bldP spid="8" grpId="0"/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ình nền powerpoint cực đẹp">
            <a:extLst>
              <a:ext uri="{FF2B5EF4-FFF2-40B4-BE49-F238E27FC236}">
                <a16:creationId xmlns:a16="http://schemas.microsoft.com/office/drawing/2014/main" id="{2BFC5B9D-7A77-421C-9F0E-497E527FD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D9C060B-8C7C-41A1-AB0A-4EBE5C340171}"/>
              </a:ext>
            </a:extLst>
          </p:cNvPr>
          <p:cNvSpPr/>
          <p:nvPr/>
        </p:nvSpPr>
        <p:spPr>
          <a:xfrm>
            <a:off x="162858" y="119334"/>
            <a:ext cx="2271712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ài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/sgk T50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E35976-2C92-4B65-B608-0670D363BC83}"/>
              </a:ext>
            </a:extLst>
          </p:cNvPr>
          <p:cNvSpPr/>
          <p:nvPr/>
        </p:nvSpPr>
        <p:spPr>
          <a:xfrm>
            <a:off x="-36715" y="795102"/>
            <a:ext cx="3563796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87D120-E5A5-40A0-A77F-BA130BD8C549}"/>
              </a:ext>
            </a:extLst>
          </p:cNvPr>
          <p:cNvSpPr/>
          <p:nvPr/>
        </p:nvSpPr>
        <p:spPr>
          <a:xfrm>
            <a:off x="3689939" y="675647"/>
            <a:ext cx="6096000" cy="32548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 giới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 giới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chậm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B75023-D52E-4080-85C0-D79DC94ABC0C}"/>
              </a:ext>
            </a:extLst>
          </p:cNvPr>
          <p:cNvSpPr/>
          <p:nvPr/>
        </p:nvSpPr>
        <p:spPr>
          <a:xfrm>
            <a:off x="264014" y="3613032"/>
            <a:ext cx="2271712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ài 3/sgk T50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593510-5395-4273-A5F4-148A2DBD8461}"/>
              </a:ext>
            </a:extLst>
          </p:cNvPr>
          <p:cNvSpPr/>
          <p:nvPr/>
        </p:nvSpPr>
        <p:spPr>
          <a:xfrm>
            <a:off x="45591" y="4197326"/>
            <a:ext cx="10942419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Các câu không phục vụ chủ đề chung của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 văn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55C07D-5EFB-4ACD-AEB5-B8094C5E7EAB}"/>
              </a:ext>
            </a:extLst>
          </p:cNvPr>
          <p:cNvSpPr/>
          <p:nvPr/>
        </p:nvSpPr>
        <p:spPr>
          <a:xfrm>
            <a:off x="162858" y="4690227"/>
            <a:ext cx="6165470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Chữa: thêm từ hoặc câu tạo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câu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9718BD-31B9-4098-BA29-C8BEC96249E3}"/>
              </a:ext>
            </a:extLst>
          </p:cNvPr>
          <p:cNvSpPr/>
          <p:nvPr/>
        </p:nvSpPr>
        <p:spPr>
          <a:xfrm>
            <a:off x="148416" y="5246661"/>
            <a:ext cx="12043584" cy="1547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Cấm đi </a:t>
            </a:r>
            <a:r>
              <a:rPr lang="vi-VN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pt-BR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mình trong đêm. Trận địa đại đội 2 của anh ở phía bãi bồi bên một dòng sông. A</a:t>
            </a:r>
            <a:r>
              <a:rPr lang="vi-VN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pt-BR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chợt nhớ hồi đầu mùa lạc </a:t>
            </a:r>
            <a:r>
              <a:rPr lang="vi-VN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pt-BR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bố con anh cùng viết đơn xin ra trận. Bây giờ, mùa thu hoạch lạc đã vào chặng cuối</a:t>
            </a:r>
            <a:r>
              <a:rPr lang="vi-VN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99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Hình nền powerpoint cực đẹp">
            <a:extLst>
              <a:ext uri="{FF2B5EF4-FFF2-40B4-BE49-F238E27FC236}">
                <a16:creationId xmlns:a16="http://schemas.microsoft.com/office/drawing/2014/main" id="{2BFC5B9D-7A77-421C-9F0E-497E527FD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73934A-4F2B-4A29-BB1D-7CE3C885CA0E}"/>
              </a:ext>
            </a:extLst>
          </p:cNvPr>
          <p:cNvSpPr/>
          <p:nvPr/>
        </p:nvSpPr>
        <p:spPr>
          <a:xfrm>
            <a:off x="110451" y="238666"/>
            <a:ext cx="10234020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ỗi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ND: Trậ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tự các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 việc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nêu trong các câu không hợp lý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0F37D-4ED6-4EA6-8151-2BC17E62F4CC}"/>
              </a:ext>
            </a:extLst>
          </p:cNvPr>
          <p:cNvSpPr/>
          <p:nvPr/>
        </p:nvSpPr>
        <p:spPr>
          <a:xfrm>
            <a:off x="251790" y="995779"/>
            <a:ext cx="11820939" cy="1315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Chữa: Thêm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 ngữ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chỉ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gian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vào câu 2 để làm rõ m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ố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 hệ thời gian 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 các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 vật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A84340-0247-428F-947B-CB38FAAA990F}"/>
              </a:ext>
            </a:extLst>
          </p:cNvPr>
          <p:cNvSpPr/>
          <p:nvPr/>
        </p:nvSpPr>
        <p:spPr>
          <a:xfrm>
            <a:off x="251790" y="2429948"/>
            <a:ext cx="6882012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pt-B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Suốt 2 năm anh ốm nặng, chị làm quần quật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B64DCB-6020-4A69-9EA1-7E512302D4C1}"/>
              </a:ext>
            </a:extLst>
          </p:cNvPr>
          <p:cNvSpPr/>
          <p:nvPr/>
        </p:nvSpPr>
        <p:spPr>
          <a:xfrm>
            <a:off x="251790" y="3252287"/>
            <a:ext cx="2271712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ài 4/sgk T50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DC4A1E-148A-4EB1-90A4-63AE28E9149D}"/>
              </a:ext>
            </a:extLst>
          </p:cNvPr>
          <p:cNvSpPr/>
          <p:nvPr/>
        </p:nvSpPr>
        <p:spPr>
          <a:xfrm>
            <a:off x="0" y="3888410"/>
            <a:ext cx="3496470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9BDF7A-7AAC-41B4-B7F9-7729980C404F}"/>
              </a:ext>
            </a:extLst>
          </p:cNvPr>
          <p:cNvSpPr/>
          <p:nvPr/>
        </p:nvSpPr>
        <p:spPr>
          <a:xfrm>
            <a:off x="110451" y="4516697"/>
            <a:ext cx="7774592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(2), (3)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7EC589-F5FA-4C1A-91E7-A67A3C58154C}"/>
              </a:ext>
            </a:extLst>
          </p:cNvPr>
          <p:cNvSpPr/>
          <p:nvPr/>
        </p:nvSpPr>
        <p:spPr>
          <a:xfrm>
            <a:off x="6409054" y="4249465"/>
            <a:ext cx="5738192" cy="2608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 phòng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 trường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 trường 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câu 2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 phòng.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6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7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943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63</cp:revision>
  <dcterms:created xsi:type="dcterms:W3CDTF">2020-03-10T03:35:12Z</dcterms:created>
  <dcterms:modified xsi:type="dcterms:W3CDTF">2020-03-26T04:12:39Z</dcterms:modified>
</cp:coreProperties>
</file>